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7" r:id="rId3"/>
    <p:sldId id="294" r:id="rId4"/>
    <p:sldId id="259" r:id="rId5"/>
    <p:sldId id="295" r:id="rId6"/>
    <p:sldId id="262" r:id="rId7"/>
    <p:sldId id="296" r:id="rId8"/>
    <p:sldId id="298" r:id="rId9"/>
    <p:sldId id="297" r:id="rId10"/>
    <p:sldId id="275" r:id="rId11"/>
    <p:sldId id="299" r:id="rId12"/>
    <p:sldId id="279" r:id="rId13"/>
    <p:sldId id="280" r:id="rId14"/>
    <p:sldId id="285" r:id="rId15"/>
    <p:sldId id="28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A71FDAA5-E831-4DBB-8E2E-342149B4B6D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5FC94F70-B1C8-4A3E-822C-0E5C98C71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4741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43.jpeg" /><Relationship Id="rId2" Type="http://schemas.openxmlformats.org/officeDocument/2006/relationships/image" Target="../media/image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openxmlformats.org/officeDocument/2006/relationships/image" Target="../media/image39.jpeg" /><Relationship Id="rId7" Type="http://schemas.openxmlformats.org/officeDocument/2006/relationships/image" Target="../media/image40.jpeg" /><Relationship Id="rId8" Type="http://schemas.openxmlformats.org/officeDocument/2006/relationships/image" Target="../media/image41.jpeg" /><Relationship Id="rId9" Type="http://schemas.openxmlformats.org/officeDocument/2006/relationships/image" Target="../media/image4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Relationship Id="rId6" Type="http://schemas.openxmlformats.org/officeDocument/2006/relationships/image" Target="../media/image49.jpeg" /><Relationship Id="rId7" Type="http://schemas.openxmlformats.org/officeDocument/2006/relationships/image" Target="../media/image5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5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4.jpeg" /><Relationship Id="rId2" Type="http://schemas.openxmlformats.org/officeDocument/2006/relationships/image" Target="../media/image2.jpeg" /><Relationship Id="rId3" Type="http://schemas.openxmlformats.org/officeDocument/2006/relationships/image" Target="../media/image7.jpe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5.pn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35.jpeg" /><Relationship Id="rId2" Type="http://schemas.openxmlformats.org/officeDocument/2006/relationships/image" Target="../media/image2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Relationship Id="rId8" Type="http://schemas.openxmlformats.org/officeDocument/2006/relationships/image" Target="../media/image33.jpeg" /><Relationship Id="rId9" Type="http://schemas.openxmlformats.org/officeDocument/2006/relationships/image" Target="../media/image3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pic>
        <p:nvPicPr>
          <p:cNvPr id="18434" name="Picture 2" descr="https://fs02.vseosvita.ua/0200e6bd-e7c4/00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50" y="0"/>
            <a:ext cx="913185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endParaRPr lang="ru-RU"/>
          </a:p>
        </p:txBody>
      </p:sp>
      <p:sp>
        <p:nvSpPr>
          <p:cNvPr id="6" name="Заголовок 1"/>
          <p:cNvSpPr txBox="1"/>
          <p:nvPr/>
        </p:nvSpPr>
        <p:spPr>
          <a:xfrm>
            <a:off x="5286380" y="4786322"/>
            <a:ext cx="3714776" cy="128588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 работы Гончарова Мария Валерьевна воспитатель первой квалификационной категории</a:t>
            </a:r>
            <a:endParaRPr kumimoji="0" lang="ru-RU" sz="20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785794"/>
            <a:ext cx="5365260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Новосибирского района Новосибирской области – детский сад «Капелька»</a:t>
            </a:r>
            <a:endParaRPr lang="ru-RU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3" y="2071678"/>
            <a:ext cx="7215238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«Народная игрушка, как средство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приобщения детей к истокам национальной культуры. Кукло</a:t>
            </a:r>
            <a:r>
              <a:rPr lang="ru-RU" sz="3200" b="1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терапия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25" y="-131763"/>
            <a:ext cx="9163050" cy="698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941" y="14488"/>
            <a:ext cx="2344437" cy="1758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427" y="20668"/>
            <a:ext cx="2272013" cy="1704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864" y="1124745"/>
            <a:ext cx="220824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3627" y="2944686"/>
            <a:ext cx="4731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Онлайн – экскурсия «История народной тряпичной куклы»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223" y="3308954"/>
            <a:ext cx="2351049" cy="1763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975" y="5156613"/>
            <a:ext cx="2146761" cy="1610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0724" y="3308954"/>
            <a:ext cx="2122035" cy="1591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860" y="5135103"/>
            <a:ext cx="2204120" cy="1653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3689463"/>
            <a:ext cx="220824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5733257"/>
            <a:ext cx="220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Мастер – класс с педагогами по изготовлению тряпичной куклы «Берегиня Дома»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194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https://catherineasquithgallery.com/uploads/posts/2021-02/thumbs/1613465227_26-p-fon-dlya-prezentatsii-russkii-narodnii-sti-3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92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58114" cy="1071546"/>
          </a:xfrm>
        </p:spPr>
        <p:txBody>
          <a:bodyPr>
            <a:normAutofit/>
          </a:bodyPr>
          <a:lstStyle>
            <a:defPPr/>
          </a:lstStyle>
          <a:p>
            <a:r>
              <a:rPr lang="ru-RU" sz="4000" b="1" err="1" smtClean="0">
                <a:solidFill>
                  <a:srgbClr val="E10DA4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endParaRPr lang="ru-RU" sz="4000" b="1">
              <a:solidFill>
                <a:srgbClr val="E10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7715304" cy="3714777"/>
          </a:xfrm>
        </p:spPr>
        <p:txBody>
          <a:bodyPr>
            <a:normAutofit/>
          </a:bodyPr>
          <a:lstStyle>
            <a:defPPr/>
          </a:lstStyle>
          <a:p>
            <a:pPr algn="ctr">
              <a:buNone/>
            </a:pPr>
            <a:r>
              <a:rPr lang="ru-RU" sz="2000" err="1" smtClean="0">
                <a:latin typeface="Times New Roman" pitchFamily="18" charset="0"/>
                <a:cs typeface="Times New Roman" pitchFamily="18" charset="0"/>
              </a:rPr>
              <a:t>Куклотерапия – это раздел арт-терапии, использующий в качестве основного приема психокоррекционного воздействия куклы, как промежуточный объект взаимодействия ребенка и взрослого.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Маняше\IMG_20220506_10225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8023" y="2402686"/>
            <a:ext cx="4070343" cy="3052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Пользователь\Desktop\Маняше\IMG_20220506_10210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47664" y="2402687"/>
            <a:ext cx="2289568" cy="3052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https://catherineasquithgallery.com/uploads/posts/2021-02/thumbs/1613465227_26-p-fon-dlya-prezentatsii-russkii-narodnii-sti-3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926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258072" cy="5126055"/>
          </a:xfrm>
        </p:spPr>
        <p:txBody>
          <a:bodyPr>
            <a:normAutofit/>
          </a:bodyPr>
          <a:lstStyle>
            <a:defPPr/>
          </a:lstStyle>
          <a:p>
            <a:pPr algn="ctr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Первоочередная цель помочь детям справиться с психологическими проблемами: страхи, агрессивность, застенчивость и т.п.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Данный метод призван помочь детям укреплять их психическое здоровье, улучшать социальную адаптацию, развивать самосознание, разрешать конфликты в условиях коллективной творческой деятельности. 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142984"/>
          </a:xfrm>
        </p:spPr>
        <p:txBody>
          <a:bodyPr>
            <a:normAutofit/>
          </a:bodyPr>
          <a:lstStyle>
            <a:defPPr/>
          </a:lstStyle>
          <a:p>
            <a:r>
              <a:rPr lang="ru-RU" sz="4000" b="1" err="1" smtClean="0">
                <a:solidFill>
                  <a:srgbClr val="E10DA4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endParaRPr lang="ru-RU" sz="4000" b="1">
              <a:solidFill>
                <a:srgbClr val="E10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Маняше\IMG_20220506_10110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Маняше\IMG_20220506_09584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Маняше\IMG_20220506_09342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142908" y="1"/>
            <a:ext cx="9286908" cy="6858000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Маняше\IMG_20220506_093805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Маняше\IMG_20220506_094944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https://catherineasquithgallery.com/uploads/posts/2021-02/thumbs/1613465227_26-p-fon-dlya-prezentatsii-russkii-narodnii-sti-3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99392"/>
            <a:ext cx="91592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24745"/>
            <a:ext cx="7678636" cy="1368151"/>
          </a:xfrm>
        </p:spPr>
        <p:txBody>
          <a:bodyPr>
            <a:normAutofit fontScale="85000" lnSpcReduction="20000"/>
          </a:bodyPr>
          <a:lstStyle>
            <a:defPPr/>
          </a:lstStyle>
          <a:p>
            <a:pPr algn="just" fontAlgn="base"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Русская народная кукла – это представление наших предков об устройстве мира, выраженное через рукоделие. </a:t>
            </a:r>
          </a:p>
          <a:p>
            <a:pPr algn="just" fontAlgn="base"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Конечно, сейчас на рынке продается масса игрушек, но традиционная фигурка должна быть в каждой семье. </a:t>
            </a:r>
          </a:p>
          <a:p>
            <a:pPr algn="just" fontAlgn="base"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Куколка, созданная своими руками, не только доставит массу положительных эмоций, но и защитит ваш дом от напастей.</a:t>
            </a:r>
          </a:p>
          <a:p>
            <a:pPr algn="ctr" fontAlgn="base">
              <a:buNone/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561" y="2708920"/>
            <a:ext cx="5182468" cy="3464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https://catherineasquithgallery.com/uploads/posts/2021-02/thumbs/1613465227_26-p-fon-dlya-prezentatsii-russkii-narodnii-sti-3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504"/>
            <a:ext cx="915926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357166"/>
            <a:ext cx="7750644" cy="29177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>
              <a:buNone/>
            </a:pPr>
            <a:endParaRPr lang="ru-RU" sz="5400" b="1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5400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Picture 2" descr="https://catherineasquithgallery.com/uploads/posts/2021-02/thumbs/1613465227_26-p-fon-dlya-prezentatsii-russkii-narodnii-sti-3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9264" cy="6758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48824" y="476672"/>
            <a:ext cx="761566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В рамках реализации кружковой  работы по  нравственно – патриотическому воспитанию «Маленький гражданин» реализуется  одно из направлений  в виде краткосрочного проекта « Русская народная тряпичная кукла».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227" y="1123003"/>
            <a:ext cx="77048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586" y="4581070"/>
            <a:ext cx="7849678" cy="10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1967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https://catherineasquithgallery.com/uploads/posts/2021-02/thumbs/1613465227_26-p-fon-dlya-prezentatsii-russkii-narodnii-sti-3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92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06090"/>
          </a:xfrm>
        </p:spPr>
        <p:txBody>
          <a:bodyPr>
            <a:normAutofit fontScale="90000"/>
          </a:bodyPr>
          <a:lstStyle>
            <a:defPPr/>
          </a:lstStyle>
          <a:p>
            <a:pPr algn="just"/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>
                <a:solidFill>
                  <a:srgbClr val="E10D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воспитания в ребенке патриотизма как нравственного чувства, которое вырастает из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культуры человеческого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бытия, особенностей образа жизни и ее уклада, народных и семейных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традиций.</a:t>
            </a:r>
            <a:b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mtClean="0">
                <a:solidFill>
                  <a:srgbClr val="E10DA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E10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3068960"/>
            <a:ext cx="6597946" cy="1709951"/>
          </a:xfrm>
        </p:spPr>
        <p:txBody>
          <a:bodyPr>
            <a:normAutofit fontScale="85000" lnSpcReduction="20000"/>
          </a:bodyPr>
          <a:lstStyle>
            <a:defPPr/>
          </a:lstStyle>
          <a:p>
            <a:pPr marL="0" indent="0" algn="just"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1)формирование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любви к родному краю, родной природе, родному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, культурному наследию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народа;</a:t>
            </a:r>
          </a:p>
          <a:p>
            <a:pPr marL="0" indent="0" algn="just"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2) воспитание любви,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уважения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своим национальным особенностям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и чувства собственного достоинства как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представителя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своего народа;</a:t>
            </a:r>
          </a:p>
          <a:p>
            <a:pPr marL="0" indent="0" algn="just"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3) воспитание уважительного отношения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 гражданам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России в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целом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своим соотечественникам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и согражданам, представителям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народов России, к ровесникам, родителям, соседям,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старшим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, другим людям вне зависимости от их этнической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принадлежности.</a:t>
            </a:r>
            <a:endParaRPr lang="ru-RU" sz="18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0" y="15204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01300"/>
            <a:ext cx="7920880" cy="399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4725145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Результатом проекта 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стали куклы – обереги и игровые куклы, сделанные своими руками и презентация.</a:t>
            </a:r>
          </a:p>
          <a:p>
            <a:pPr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6401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https://catherineasquithgallery.com/uploads/posts/2021-02/thumbs/1613465227_26-p-fon-dlya-prezentatsii-russkii-narodnii-sti-3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0408" y="0"/>
            <a:ext cx="915926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786742" cy="6143668"/>
          </a:xfrm>
        </p:spPr>
        <p:txBody>
          <a:bodyPr>
            <a:normAutofit/>
          </a:bodyPr>
          <a:lstStyle>
            <a:defPPr/>
          </a:lstStyle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7" y="268596"/>
            <a:ext cx="7740353" cy="17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764704"/>
            <a:ext cx="92773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094892"/>
            <a:ext cx="7704856" cy="23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4182010"/>
            <a:ext cx="1677163" cy="2447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4509321"/>
            <a:ext cx="1562031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0075" y="30720032"/>
            <a:ext cx="3250141" cy="4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0294" y="4509321"/>
            <a:ext cx="1548194" cy="2231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2566" r="3381" b="12566"/>
          <a:stretch>
            <a:fillRect/>
          </a:stretch>
        </p:blipFill>
        <p:spPr bwMode="auto">
          <a:xfrm>
            <a:off x="2852681" y="3167556"/>
            <a:ext cx="4842284" cy="14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25" y="-131763"/>
            <a:ext cx="916305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88640"/>
            <a:ext cx="8649460" cy="33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653136"/>
            <a:ext cx="2459765" cy="1844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851920" y="4419732"/>
            <a:ext cx="2672680" cy="2004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4640" y="4653136"/>
            <a:ext cx="2459766" cy="1844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297" y="501850"/>
            <a:ext cx="7854774" cy="397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31115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31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5260"/>
            <a:ext cx="2768600" cy="2073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85260"/>
            <a:ext cx="2485120" cy="2301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278015"/>
            <a:ext cx="3090863" cy="2554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334071"/>
            <a:ext cx="276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«Найди время года для куклы»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1" y="26369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Альбом «Виды тряпичных кукол», иллюстрации к сказкам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5661" y="5934471"/>
            <a:ext cx="389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Русские народные сказки, сказки Т.Кирюшатовой «Кукольные сказки», стихи, загадки, хороводные игры, потешки, поговорки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5901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8640"/>
            <a:ext cx="2996208" cy="2247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84168" y="3275298"/>
            <a:ext cx="2236094" cy="2981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288381"/>
            <a:ext cx="3417375" cy="2968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4231" y="6337580"/>
            <a:ext cx="2308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Русская народная игра «Ручеек»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337580"/>
            <a:ext cx="1807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Сундучок «Мастерилка»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63691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mtClean="0">
                <a:latin typeface="Times New Roman" pitchFamily="18" charset="0"/>
                <a:cs typeface="Times New Roman" pitchFamily="18" charset="0"/>
              </a:rPr>
              <a:t>Чтение сказок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13576"/>
            <a:ext cx="2996208" cy="2247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2758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https://catherineasquithgallery.com/uploads/posts/2021-02/thumbs/1613465227_26-p-fon-dlya-prezentatsii-russkii-narodnii-sti-3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592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60648"/>
            <a:ext cx="7929586" cy="576064"/>
          </a:xfrm>
        </p:spPr>
        <p:txBody>
          <a:bodyPr>
            <a:noAutofit/>
          </a:bodyPr>
          <a:lstStyle>
            <a:defPPr/>
          </a:lstStyle>
          <a:p>
            <a:pPr algn="l"/>
            <a:br>
              <a:rPr lang="ru-RU" sz="1400" b="1" smtClean="0">
                <a:latin typeface="Times New Roman" pitchFamily="18" charset="0"/>
                <a:cs typeface="Times New Roman" pitchFamily="18" charset="0"/>
              </a:rPr>
            </a:br>
            <a:br>
              <a:rPr lang="ru-RU" sz="1400" b="1">
                <a:latin typeface="Times New Roman" pitchFamily="18" charset="0"/>
                <a:cs typeface="Times New Roman" pitchFamily="18" charset="0"/>
              </a:rPr>
            </a:br>
            <a:br>
              <a:rPr lang="ru-RU" sz="1400" b="1" smtClean="0">
                <a:latin typeface="Times New Roman" pitchFamily="18" charset="0"/>
                <a:cs typeface="Times New Roman" pitchFamily="18" charset="0"/>
              </a:rPr>
            </a:br>
            <a:br>
              <a:rPr lang="ru-RU" sz="1400" b="1"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Заключительный этап:</a:t>
            </a:r>
            <a:br>
              <a:rPr 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-Мастер-класс для родителей «Кукла колокольчик»;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- создание уголка «Народная тряпичная кукла»;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-Мастер-класс для воспитателей «Берегиня Дома».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«Русская народная тряпичная кукла» </a:t>
            </a:r>
            <a:b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 нашей группе. </a:t>
            </a:r>
            <a:endParaRPr lang="ru-RU" sz="1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C:\Users\Пользователь\Desktop\Маняше\IMG_20220414_130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384926" y="1872326"/>
            <a:ext cx="1653560" cy="2204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3" name="Picture 3" descr="C:\Users\Пользователь\Desktop\Маняше\IMG_20220414_130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7308304" y="1916832"/>
            <a:ext cx="1614294" cy="2152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233" y="4164235"/>
            <a:ext cx="1673599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1774" y="4274883"/>
            <a:ext cx="1587668" cy="212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7858" y="4797152"/>
            <a:ext cx="2278196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4932" y="1780664"/>
            <a:ext cx="1526503" cy="2033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118252"/>
            <a:ext cx="2204992" cy="1715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926" y="4077072"/>
            <a:ext cx="2232723" cy="1913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14</Slides>
  <Notes>0</Notes>
  <TotalTime>1103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8">
      <vt:lpstr>Arial</vt:lpstr>
      <vt:lpstr>Calibri</vt:lpstr>
      <vt:lpstr>Times New Roman</vt:lpstr>
      <vt:lpstr>Тема Office</vt:lpstr>
      <vt:lpstr>PowerPoint Presentation</vt:lpstr>
      <vt:lpstr>PowerPoint Presentation</vt:lpstr>
      <vt:lpstr>Цель:воспитания в ребенке патриотизма как нравственного чувства, которое вырастает из культуры человеческого бытия, особенностей образа жизни и ее уклада, народных и семейных традиций.Задачи: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Заключительный этап:-Мастер-класс для родителей «Кукла колокольчик»;- создание уголка «Народная тряпичная кукла»;-Мастер-класс для воспитателей «Берегиня Дома».                            Уголок «Русская народная тряпичная кукла»                                               в нашей группе. </vt:lpstr>
      <vt:lpstr>PowerPoint Presentation</vt:lpstr>
      <vt:lpstr>Куклотерапия</vt:lpstr>
      <vt:lpstr>Куклотерапия</vt:lpstr>
      <vt:lpstr>Заключение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Пользователь</dc:creator>
  <cp:lastModifiedBy>Пользователь</cp:lastModifiedBy>
  <cp:revision>60</cp:revision>
  <dcterms:created xsi:type="dcterms:W3CDTF">2022-05-07T09:04:18Z</dcterms:created>
  <dcterms:modified xsi:type="dcterms:W3CDTF">2023-12-13T02:04:59Z</dcterms:modified>
</cp:coreProperties>
</file>